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0" r:id="rId3"/>
    <p:sldId id="295" r:id="rId4"/>
    <p:sldId id="296" r:id="rId5"/>
    <p:sldId id="3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F4E79"/>
    <a:srgbClr val="BDD7EE"/>
    <a:srgbClr val="E6E6E6"/>
    <a:srgbClr val="FFE699"/>
    <a:srgbClr val="F2F2F2"/>
    <a:srgbClr val="FFF2CC"/>
    <a:srgbClr val="EA7600"/>
    <a:srgbClr val="253746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D92BC-842E-42AD-A717-862C612E0E06}" v="58" dt="2020-03-24T19:02:44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88868" autoAdjust="0"/>
  </p:normalViewPr>
  <p:slideViewPr>
    <p:cSldViewPr snapToGrid="0">
      <p:cViewPr varScale="1">
        <p:scale>
          <a:sx n="76" d="100"/>
          <a:sy n="76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7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5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5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F5DDC-B765-4335-A5D0-6BCBD4E4EF89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6.png"/><Relationship Id="rId4" Type="http://schemas.openxmlformats.org/officeDocument/2006/relationships/audio" Target="../media/media6.m4a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3965" r="31791" b="21794"/>
          <a:stretch/>
        </p:blipFill>
        <p:spPr bwMode="auto">
          <a:xfrm>
            <a:off x="959552" y="626596"/>
            <a:ext cx="7690730" cy="346424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48" y="111600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462" y="223200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r>
              <a:rPr lang="en-GB" sz="2000" b="1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229" y="3466919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r>
              <a:rPr lang="en-GB" sz="2000" b="1" dirty="0"/>
              <a:t>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13479" y="4531338"/>
            <a:ext cx="3931144" cy="1527059"/>
            <a:chOff x="2654767" y="4672983"/>
            <a:chExt cx="3604670" cy="1406023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2654767" y="4672983"/>
              <a:ext cx="3604670" cy="140602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Find pairs of equivalent fractions on these fraction strips.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106" y="521670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9832" y="4672959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There are 5 pairs – can you find them all?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B3D1F2E-1012-4C12-A1EC-1553B7FB3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292" y="625503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A9A996FE-BBD5-4CC9-A1E3-B692885729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1677" y="2358717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5DAEDC-2A3D-4471-8236-704654A0111B}"/>
              </a:ext>
            </a:extLst>
          </p:cNvPr>
          <p:cNvGrpSpPr/>
          <p:nvPr/>
        </p:nvGrpSpPr>
        <p:grpSpPr>
          <a:xfrm>
            <a:off x="1267464" y="930303"/>
            <a:ext cx="1435978" cy="1866675"/>
            <a:chOff x="1267464" y="930303"/>
            <a:chExt cx="1435978" cy="1866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5CCD36-6DB2-4A92-AC18-053FAEF78B16}"/>
                </a:ext>
              </a:extLst>
            </p:cNvPr>
            <p:cNvSpPr/>
            <p:nvPr/>
          </p:nvSpPr>
          <p:spPr>
            <a:xfrm>
              <a:off x="1267465" y="930303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D719D3-B07B-41F5-BF87-67FCEAD163D2}"/>
                </a:ext>
              </a:extLst>
            </p:cNvPr>
            <p:cNvSpPr/>
            <p:nvPr/>
          </p:nvSpPr>
          <p:spPr>
            <a:xfrm>
              <a:off x="1267464" y="2067132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3">
            <a:hlinkClick r:id="" action="ppaction://media"/>
            <a:extLst>
              <a:ext uri="{FF2B5EF4-FFF2-40B4-BE49-F238E27FC236}">
                <a16:creationId xmlns:a16="http://schemas.microsoft.com/office/drawing/2014/main" id="{C191F428-0761-4F42-ABF3-A0B8BCB4BE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292" y="3666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49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5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1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3965" r="31791" b="21794"/>
          <a:stretch/>
        </p:blipFill>
        <p:spPr bwMode="auto">
          <a:xfrm>
            <a:off x="603038" y="535748"/>
            <a:ext cx="8419724" cy="37926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4514" y="111600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3200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r>
              <a:rPr lang="en-GB" sz="2000" b="1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33" y="3466919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r>
              <a:rPr lang="en-GB" sz="2000" b="1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6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3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0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8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5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endParaRPr lang="en-GB" sz="2000" b="1" dirty="0"/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59343" y="4999423"/>
            <a:ext cx="4327257" cy="1367952"/>
          </a:xfrm>
          <a:prstGeom prst="wedgeEllipseCallout">
            <a:avLst>
              <a:gd name="adj1" fmla="val 50930"/>
              <a:gd name="adj2" fmla="val 550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For each pair of equivalent fractions,  which is the </a:t>
            </a:r>
            <a:r>
              <a:rPr lang="en-GB" sz="2000" b="1" dirty="0">
                <a:solidFill>
                  <a:srgbClr val="FF0000"/>
                </a:solidFill>
              </a:rPr>
              <a:t>simplest form?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8D0AC65-4471-46EC-948B-E6BBCEEFA627}"/>
              </a:ext>
            </a:extLst>
          </p:cNvPr>
          <p:cNvSpPr/>
          <p:nvPr/>
        </p:nvSpPr>
        <p:spPr>
          <a:xfrm rot="10800000">
            <a:off x="3141384" y="4851984"/>
            <a:ext cx="403431" cy="6603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D2853F-A0BC-4AFA-A1EF-A926AF53D554}"/>
              </a:ext>
            </a:extLst>
          </p:cNvPr>
          <p:cNvGrpSpPr/>
          <p:nvPr/>
        </p:nvGrpSpPr>
        <p:grpSpPr>
          <a:xfrm>
            <a:off x="951174" y="876851"/>
            <a:ext cx="3089884" cy="2021207"/>
            <a:chOff x="1267464" y="930303"/>
            <a:chExt cx="1435978" cy="18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8AEA9A-7D3A-418A-B5D8-48D565756FE0}"/>
                </a:ext>
              </a:extLst>
            </p:cNvPr>
            <p:cNvSpPr/>
            <p:nvPr/>
          </p:nvSpPr>
          <p:spPr>
            <a:xfrm>
              <a:off x="1267465" y="930303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CD18C6-1CCF-444C-822C-F5F6A82F6B48}"/>
                </a:ext>
              </a:extLst>
            </p:cNvPr>
            <p:cNvSpPr/>
            <p:nvPr/>
          </p:nvSpPr>
          <p:spPr>
            <a:xfrm>
              <a:off x="1267464" y="2067132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01872C36-F283-4321-A5F6-229DEFFE1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6064" y="1160116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1EDE54-831F-4AE8-B392-D7E1D2ED1F12}"/>
              </a:ext>
            </a:extLst>
          </p:cNvPr>
          <p:cNvSpPr/>
          <p:nvPr/>
        </p:nvSpPr>
        <p:spPr>
          <a:xfrm>
            <a:off x="1677767" y="4443381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37B3B2-1DF2-4B07-9F8F-2654F7A8D7FD}"/>
              </a:ext>
            </a:extLst>
          </p:cNvPr>
          <p:cNvSpPr/>
          <p:nvPr/>
        </p:nvSpPr>
        <p:spPr>
          <a:xfrm>
            <a:off x="4572686" y="4468790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E5997B-E7D8-4B04-B558-93D6AFF5FE31}"/>
              </a:ext>
            </a:extLst>
          </p:cNvPr>
          <p:cNvSpPr/>
          <p:nvPr/>
        </p:nvSpPr>
        <p:spPr>
          <a:xfrm>
            <a:off x="7433189" y="4486075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30B53F-8D27-46FC-AFE7-A165920D4929}"/>
              </a:ext>
            </a:extLst>
          </p:cNvPr>
          <p:cNvSpPr/>
          <p:nvPr/>
        </p:nvSpPr>
        <p:spPr>
          <a:xfrm>
            <a:off x="5985043" y="4470032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32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3" grpId="0" animBg="1"/>
      <p:bldP spid="5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0277" r="6973" b="40696"/>
          <a:stretch/>
        </p:blipFill>
        <p:spPr>
          <a:xfrm>
            <a:off x="116465" y="748903"/>
            <a:ext cx="8898581" cy="210552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45281" y="3197360"/>
            <a:ext cx="3635932" cy="1723557"/>
            <a:chOff x="1204768" y="3303701"/>
            <a:chExt cx="3635932" cy="1723557"/>
          </a:xfrm>
        </p:grpSpPr>
        <p:sp>
          <p:nvSpPr>
            <p:cNvPr id="1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723556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 number line is divided into tenths, so where does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1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5</a:t>
              </a:r>
              <a:r>
                <a:rPr lang="en-GB" sz="2000" b="1" dirty="0">
                  <a:solidFill>
                    <a:srgbClr val="253746"/>
                  </a:solidFill>
                </a:rPr>
                <a:t> go?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568" y="3303701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009177" y="1728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9177" y="100604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54819" y="2293928"/>
            <a:ext cx="2548619" cy="770650"/>
          </a:xfrm>
          <a:prstGeom prst="wedgeEllipseCallout">
            <a:avLst>
              <a:gd name="adj1" fmla="val -36894"/>
              <a:gd name="adj2" fmla="val -7349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It is equivalent to 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10</a:t>
            </a:r>
            <a:r>
              <a:rPr lang="en-GB" sz="2000" b="1" dirty="0">
                <a:solidFill>
                  <a:srgbClr val="253746"/>
                </a:solidFill>
              </a:rPr>
              <a:t> .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90107" y="3197361"/>
            <a:ext cx="3635932" cy="1221328"/>
            <a:chOff x="1204768" y="3232908"/>
            <a:chExt cx="3635932" cy="1221328"/>
          </a:xfrm>
        </p:grpSpPr>
        <p:sp>
          <p:nvSpPr>
            <p:cNvPr id="1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150534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Where does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9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10</a:t>
              </a:r>
              <a:r>
                <a:rPr lang="en-GB" sz="2000" b="1" dirty="0">
                  <a:solidFill>
                    <a:srgbClr val="253746"/>
                  </a:solidFill>
                </a:rPr>
                <a:t> go? Can it be simplified?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730" y="3232908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TextBox 20"/>
          <p:cNvSpPr txBox="1"/>
          <p:nvPr/>
        </p:nvSpPr>
        <p:spPr>
          <a:xfrm>
            <a:off x="3888000" y="1692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9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88000" y="4824511"/>
            <a:ext cx="3635932" cy="1221328"/>
            <a:chOff x="1204768" y="3232908"/>
            <a:chExt cx="3635932" cy="1221328"/>
          </a:xfrm>
        </p:grpSpPr>
        <p:sp>
          <p:nvSpPr>
            <p:cNvPr id="2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150534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about </a:t>
              </a:r>
              <a:r>
                <a:rPr lang="en-GB" sz="2000" b="1" dirty="0">
                  <a:solidFill>
                    <a:srgbClr val="FF0000"/>
                  </a:solidFill>
                </a:rPr>
                <a:t>1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4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10</a:t>
              </a:r>
              <a:r>
                <a:rPr lang="en-GB" sz="2000" b="1" dirty="0">
                  <a:solidFill>
                    <a:srgbClr val="253746"/>
                  </a:solidFill>
                </a:rPr>
                <a:t> ? Can it be simplified?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730" y="3232908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5940000" y="16920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40000" y="1006049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45EB5CE-F52F-4841-8015-55BBD344B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83496" y="3064578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834D88D-7BC0-4DA2-99C6-28E1AD8033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3201" y="3370723"/>
            <a:ext cx="609600" cy="609600"/>
          </a:xfrm>
          <a:prstGeom prst="rect">
            <a:avLst/>
          </a:prstGeom>
        </p:spPr>
      </p:pic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4F1B1DCC-C9E5-4FD3-AD40-E23122A2B1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0139" y="919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8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 animBg="1"/>
      <p:bldP spid="21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15583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16726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17869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Mark equivalent fractions and decimals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37865" r="7763" b="44873"/>
          <a:stretch/>
        </p:blipFill>
        <p:spPr>
          <a:xfrm>
            <a:off x="230977" y="1558368"/>
            <a:ext cx="8684421" cy="125494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14220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87081" y="3211018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along the line in tenths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from 0 to 2….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79993" y="3454646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</a:t>
            </a:r>
            <a:r>
              <a:rPr lang="en-GB" sz="2000" b="1" dirty="0">
                <a:solidFill>
                  <a:srgbClr val="FF0000"/>
                </a:solidFill>
              </a:rPr>
              <a:t>decimal</a:t>
            </a:r>
            <a:r>
              <a:rPr lang="en-GB" sz="2000" b="1" dirty="0">
                <a:solidFill>
                  <a:srgbClr val="253746"/>
                </a:solidFill>
              </a:rPr>
              <a:t> is the arrow is pointing to?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000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0.6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912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3200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1.8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4880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46204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4.3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174975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4975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3.5</a:t>
            </a:r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7BABF9AD-E3F0-4134-835F-E10EB7B8A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39844" y="2003247"/>
            <a:ext cx="609600" cy="609600"/>
          </a:xfrm>
          <a:prstGeom prst="rect">
            <a:avLst/>
          </a:prstGeom>
        </p:spPr>
      </p:pic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D1C8548E-4369-4B71-B6E8-3581AEC3FF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9334" y="2015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9137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10280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11423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Mark equivalent fractions and decimals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37865" r="7763" b="44873"/>
          <a:stretch/>
        </p:blipFill>
        <p:spPr>
          <a:xfrm>
            <a:off x="230977" y="913793"/>
            <a:ext cx="8684421" cy="125494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24126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2782718"/>
            <a:ext cx="3635932" cy="178668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we can write </a:t>
            </a:r>
            <a:r>
              <a:rPr lang="en-GB" sz="2000" b="1" dirty="0">
                <a:solidFill>
                  <a:srgbClr val="FF0000"/>
                </a:solidFill>
              </a:rPr>
              <a:t>equivalent fractions </a:t>
            </a:r>
            <a:r>
              <a:rPr lang="en-GB" sz="2000" b="1" dirty="0">
                <a:solidFill>
                  <a:srgbClr val="253746"/>
                </a:solidFill>
              </a:rPr>
              <a:t>for each decimal, for example </a:t>
            </a:r>
            <a:r>
              <a:rPr lang="en-GB" sz="2000" b="1" dirty="0">
                <a:solidFill>
                  <a:srgbClr val="FF0000"/>
                </a:solidFill>
              </a:rPr>
              <a:t>0.1 ≡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r>
              <a:rPr lang="en-GB" sz="2000" b="1" dirty="0">
                <a:solidFill>
                  <a:srgbClr val="FF0000"/>
                </a:solidFill>
              </a:rPr>
              <a:t> .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1213" y="3427178"/>
            <a:ext cx="4519002" cy="2284451"/>
            <a:chOff x="3304380" y="2583751"/>
            <a:chExt cx="4519002" cy="2284451"/>
          </a:xfrm>
        </p:grpSpPr>
        <p:sp>
          <p:nvSpPr>
            <p:cNvPr id="14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3304380" y="2583751"/>
              <a:ext cx="4519002" cy="2284451"/>
            </a:xfrm>
            <a:prstGeom prst="wedgeEllipseCallout">
              <a:avLst>
                <a:gd name="adj1" fmla="val 55929"/>
                <a:gd name="adj2" fmla="val 4011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the </a:t>
              </a:r>
              <a:r>
                <a:rPr lang="en-GB" sz="2000" b="1" dirty="0">
                  <a:solidFill>
                    <a:srgbClr val="FF0000"/>
                  </a:solidFill>
                </a:rPr>
                <a:t>decimal</a:t>
              </a:r>
              <a:r>
                <a:rPr lang="en-GB" sz="2000" b="1" dirty="0">
                  <a:solidFill>
                    <a:srgbClr val="253746"/>
                  </a:solidFill>
                </a:rPr>
                <a:t> and the </a:t>
              </a:r>
              <a:r>
                <a:rPr lang="en-GB" sz="2000" b="1" dirty="0">
                  <a:solidFill>
                    <a:srgbClr val="FF0000"/>
                  </a:solidFill>
                </a:rPr>
                <a:t>equivalent fraction </a:t>
              </a:r>
              <a:r>
                <a:rPr lang="en-GB" sz="2000" b="1" dirty="0">
                  <a:solidFill>
                    <a:srgbClr val="253746"/>
                  </a:solidFill>
                </a:rPr>
                <a:t>the arrow is pointing to.</a:t>
              </a: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possible, write the fraction in its </a:t>
              </a:r>
              <a:r>
                <a:rPr lang="en-GB" sz="2000" b="1" dirty="0">
                  <a:solidFill>
                    <a:srgbClr val="FF0000"/>
                  </a:solidFill>
                </a:rPr>
                <a:t>simplest form.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456" y="3336646"/>
              <a:ext cx="679849" cy="677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155959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1.2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576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959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0.5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740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7704000" y="1784890"/>
            <a:ext cx="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4.6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860525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23013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5959" y="84889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959" y="84889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8054" y="8488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baseline="30000" dirty="0">
                <a:solidFill>
                  <a:srgbClr val="FF0000"/>
                </a:solidFill>
              </a:rPr>
              <a:t>7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000" y="84889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392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5587350" y="1775290"/>
            <a:ext cx="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4000" y="8488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3547176-94E1-490F-8DD4-10225EFDB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3656" y="1165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2416</TotalTime>
  <Words>248</Words>
  <Application>Microsoft Office PowerPoint</Application>
  <PresentationFormat>On-screen Show (4:3)</PresentationFormat>
  <Paragraphs>65</Paragraphs>
  <Slides>5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cannon</cp:lastModifiedBy>
  <cp:revision>191</cp:revision>
  <dcterms:created xsi:type="dcterms:W3CDTF">2018-09-13T11:08:58Z</dcterms:created>
  <dcterms:modified xsi:type="dcterms:W3CDTF">2020-03-30T12:26:20Z</dcterms:modified>
</cp:coreProperties>
</file>