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1" r:id="rId5"/>
    <p:sldId id="262" r:id="rId6"/>
    <p:sldId id="265" r:id="rId7"/>
    <p:sldId id="259" r:id="rId8"/>
    <p:sldId id="260" r:id="rId9"/>
    <p:sldId id="266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5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EAF2-6BDB-4E7C-AA83-17950014714A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4F262-7650-42B7-935C-A736028899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847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EAF2-6BDB-4E7C-AA83-17950014714A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4F262-7650-42B7-935C-A736028899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44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EAF2-6BDB-4E7C-AA83-17950014714A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4F262-7650-42B7-935C-A736028899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351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EAF2-6BDB-4E7C-AA83-17950014714A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4F262-7650-42B7-935C-A736028899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902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EAF2-6BDB-4E7C-AA83-17950014714A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4F262-7650-42B7-935C-A736028899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658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EAF2-6BDB-4E7C-AA83-17950014714A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4F262-7650-42B7-935C-A736028899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404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EAF2-6BDB-4E7C-AA83-17950014714A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4F262-7650-42B7-935C-A736028899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963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EAF2-6BDB-4E7C-AA83-17950014714A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4F262-7650-42B7-935C-A736028899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734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EAF2-6BDB-4E7C-AA83-17950014714A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4F262-7650-42B7-935C-A736028899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010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EAF2-6BDB-4E7C-AA83-17950014714A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4F262-7650-42B7-935C-A736028899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960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EAF2-6BDB-4E7C-AA83-17950014714A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4F262-7650-42B7-935C-A736028899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783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BEAF2-6BDB-4E7C-AA83-17950014714A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4F262-7650-42B7-935C-A736028899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70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nthony browne gor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724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166" y="231647"/>
            <a:ext cx="1530894" cy="15308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166" y="1894237"/>
            <a:ext cx="1530000" cy="153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166" y="3555933"/>
            <a:ext cx="1530000" cy="153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166" y="5217629"/>
            <a:ext cx="1530000" cy="153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87932" y="350763"/>
            <a:ext cx="2265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What does the word ‘ignored’ mean?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487932" y="2059072"/>
            <a:ext cx="2265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How many items are on the kitchen table?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87932" y="3536103"/>
            <a:ext cx="22658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What sort of man do you think Hannah’s father is?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487932" y="5197799"/>
            <a:ext cx="22658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Why has Anthony Browne chosen blue for the kitchen?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2278" y="6334539"/>
            <a:ext cx="3710609" cy="4130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Taken from Gorilla by Anthony Browne</a:t>
            </a:r>
          </a:p>
        </p:txBody>
      </p:sp>
    </p:spTree>
    <p:extLst>
      <p:ext uri="{BB962C8B-B14F-4D97-AF65-F5344CB8AC3E}">
        <p14:creationId xmlns:p14="http://schemas.microsoft.com/office/powerpoint/2010/main" val="2346218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558" y="211817"/>
            <a:ext cx="1530894" cy="15308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558" y="1874407"/>
            <a:ext cx="1530000" cy="153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558" y="3536103"/>
            <a:ext cx="1530000" cy="153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558" y="5197799"/>
            <a:ext cx="1530000" cy="153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66974" y="585074"/>
            <a:ext cx="36184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What does the word ‘captivating’ mean?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66974" y="2146816"/>
            <a:ext cx="39829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Which words are used to describe the films?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66974" y="3824049"/>
            <a:ext cx="42868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How can you tell the man approves of YouTube?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66974" y="5270301"/>
            <a:ext cx="42868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How is the creator of this advert having a joke with the audience?</a:t>
            </a:r>
          </a:p>
        </p:txBody>
      </p:sp>
      <p:pic>
        <p:nvPicPr>
          <p:cNvPr id="9218" name="Picture 2" descr="Image result for youtube 50s adve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4593"/>
            <a:ext cx="53141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613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166" y="231647"/>
            <a:ext cx="1530894" cy="15308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166" y="1894237"/>
            <a:ext cx="1530000" cy="153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166" y="3555933"/>
            <a:ext cx="1530000" cy="153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166" y="5217629"/>
            <a:ext cx="1530000" cy="153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87932" y="350763"/>
            <a:ext cx="2265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What does the word ‘confusion’ mean?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487932" y="2243590"/>
            <a:ext cx="2265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What is the man drinking?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87932" y="3720768"/>
            <a:ext cx="2265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What do you think the man is thinking?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487932" y="5197799"/>
            <a:ext cx="22658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How has David </a:t>
            </a:r>
            <a:r>
              <a:rPr lang="en-GB" sz="2400" dirty="0" err="1"/>
              <a:t>Weisner</a:t>
            </a:r>
            <a:r>
              <a:rPr lang="en-GB" sz="2400" dirty="0"/>
              <a:t> shown that the man is surprised?</a:t>
            </a:r>
          </a:p>
        </p:txBody>
      </p:sp>
      <p:pic>
        <p:nvPicPr>
          <p:cNvPr id="3074" name="Picture 2" descr="Image result for tuesday david wiesne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" t="7253" r="3084" b="5064"/>
          <a:stretch/>
        </p:blipFill>
        <p:spPr bwMode="auto">
          <a:xfrm>
            <a:off x="-32578" y="231647"/>
            <a:ext cx="7897744" cy="635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72278" y="6334539"/>
            <a:ext cx="3975652" cy="4130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Taken from Tuesday by David </a:t>
            </a:r>
            <a:r>
              <a:rPr lang="en-GB" sz="1600" b="1" dirty="0" err="1">
                <a:solidFill>
                  <a:schemeClr val="tx1"/>
                </a:solidFill>
              </a:rPr>
              <a:t>Wiesner</a:t>
            </a:r>
            <a:endParaRPr lang="en-GB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739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558" y="211817"/>
            <a:ext cx="1530894" cy="15308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558" y="1874407"/>
            <a:ext cx="1530000" cy="153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558" y="3536103"/>
            <a:ext cx="1530000" cy="153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558" y="5197799"/>
            <a:ext cx="1530000" cy="153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67584" y="561765"/>
            <a:ext cx="36184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What does the word ‘anxious’ mean?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66975" y="2264377"/>
            <a:ext cx="3419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What time is it?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66975" y="3824049"/>
            <a:ext cx="42868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Do you think they are a rich or poor family?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66974" y="5485745"/>
            <a:ext cx="42868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Why has Shaun Tan chosen sepia tones for the picture?</a:t>
            </a:r>
          </a:p>
        </p:txBody>
      </p:sp>
      <p:pic>
        <p:nvPicPr>
          <p:cNvPr id="2050" name="Picture 2" descr="Image result for the arrival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1" t="7628" r="11576" b="8470"/>
          <a:stretch/>
        </p:blipFill>
        <p:spPr bwMode="auto">
          <a:xfrm>
            <a:off x="0" y="0"/>
            <a:ext cx="4943061" cy="688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72278" y="6334539"/>
            <a:ext cx="3525079" cy="4130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Taken from The Arrival by Shaun Tan</a:t>
            </a:r>
          </a:p>
        </p:txBody>
      </p:sp>
    </p:spTree>
    <p:extLst>
      <p:ext uri="{BB962C8B-B14F-4D97-AF65-F5344CB8AC3E}">
        <p14:creationId xmlns:p14="http://schemas.microsoft.com/office/powerpoint/2010/main" val="2006839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558" y="211817"/>
            <a:ext cx="1530894" cy="15308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558" y="1874407"/>
            <a:ext cx="1530000" cy="153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558" y="3536103"/>
            <a:ext cx="1530000" cy="153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558" y="5197799"/>
            <a:ext cx="1530000" cy="153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67584" y="561765"/>
            <a:ext cx="36184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What does the word ‘propaganda’ mean?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66974" y="2155399"/>
            <a:ext cx="4049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Where are the planes dropping bombs?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66974" y="3749033"/>
            <a:ext cx="42868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How would it make you feel if you saw this poster?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66974" y="5197799"/>
            <a:ext cx="42868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Why has the artist chosen the viewpoint of looking down on the planes?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2278" y="6334539"/>
            <a:ext cx="4505739" cy="4130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WWII Propaganda</a:t>
            </a:r>
          </a:p>
        </p:txBody>
      </p:sp>
      <p:pic>
        <p:nvPicPr>
          <p:cNvPr id="6148" name="Picture 4" descr="Image result for world war 2 propaganda posters factori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78017" cy="633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760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558" y="211817"/>
            <a:ext cx="1530894" cy="15308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558" y="1874407"/>
            <a:ext cx="1530000" cy="153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558" y="3536103"/>
            <a:ext cx="1530000" cy="153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558" y="5197799"/>
            <a:ext cx="1530000" cy="153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67584" y="561765"/>
            <a:ext cx="36184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What does the word ‘perilous’ mean?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66974" y="2155399"/>
            <a:ext cx="4049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How many buttons does the man have on his coat?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66974" y="3749033"/>
            <a:ext cx="42868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Why do you think the man is holding onto his hat?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66974" y="5270301"/>
            <a:ext cx="42868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How has the illustrator shown that the sea is rough?</a:t>
            </a:r>
          </a:p>
        </p:txBody>
      </p:sp>
      <p:pic>
        <p:nvPicPr>
          <p:cNvPr id="7170" name="Picture 2" descr="Image result for allen say picture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2" t="16030" r="11125" b="10509"/>
          <a:stretch/>
        </p:blipFill>
        <p:spPr bwMode="auto">
          <a:xfrm>
            <a:off x="-79066" y="12690"/>
            <a:ext cx="5678558" cy="678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72278" y="6334539"/>
            <a:ext cx="4505739" cy="4130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Taken from Grandfather’s Journey by Allen Say</a:t>
            </a:r>
          </a:p>
        </p:txBody>
      </p:sp>
    </p:spTree>
    <p:extLst>
      <p:ext uri="{BB962C8B-B14F-4D97-AF65-F5344CB8AC3E}">
        <p14:creationId xmlns:p14="http://schemas.microsoft.com/office/powerpoint/2010/main" val="1432535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558" y="211817"/>
            <a:ext cx="1530894" cy="15308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558" y="1874407"/>
            <a:ext cx="1530000" cy="153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558" y="3536103"/>
            <a:ext cx="1530000" cy="153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558" y="5197799"/>
            <a:ext cx="1530000" cy="153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66974" y="561765"/>
            <a:ext cx="36184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What does the word ‘monarch’ mean?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66974" y="1977463"/>
            <a:ext cx="40491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What colour are the jewels in Henry’s necklace?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66974" y="3824049"/>
            <a:ext cx="42868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Why is Henry standing with his hands on his hips?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66974" y="5485745"/>
            <a:ext cx="42868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How has Holbein made Henry seem powerful?</a:t>
            </a:r>
          </a:p>
        </p:txBody>
      </p:sp>
      <p:pic>
        <p:nvPicPr>
          <p:cNvPr id="11266" name="Picture 2" descr="Image result for henry viii holbei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597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72279" y="6334539"/>
            <a:ext cx="4143048" cy="4130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Henry VIII painted by Holbein</a:t>
            </a:r>
          </a:p>
        </p:txBody>
      </p:sp>
    </p:spTree>
    <p:extLst>
      <p:ext uri="{BB962C8B-B14F-4D97-AF65-F5344CB8AC3E}">
        <p14:creationId xmlns:p14="http://schemas.microsoft.com/office/powerpoint/2010/main" val="1508727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558" y="211817"/>
            <a:ext cx="1530894" cy="15308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558" y="1874407"/>
            <a:ext cx="1530000" cy="153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558" y="3536103"/>
            <a:ext cx="1530000" cy="153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558" y="5197799"/>
            <a:ext cx="1530000" cy="153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67584" y="561765"/>
            <a:ext cx="36184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What does the word ‘threatened’ mean?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66974" y="2377797"/>
            <a:ext cx="3982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What is the man holding?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66975" y="3824049"/>
            <a:ext cx="42868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What do you think is under the carpet?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66974" y="5270301"/>
            <a:ext cx="42868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Why hasn’t Chris Van </a:t>
            </a:r>
            <a:r>
              <a:rPr lang="en-GB" sz="2800" dirty="0" err="1"/>
              <a:t>Allsburg</a:t>
            </a:r>
            <a:r>
              <a:rPr lang="en-GB" sz="2800" dirty="0"/>
              <a:t> shown you what’s under the carpet?</a:t>
            </a:r>
          </a:p>
        </p:txBody>
      </p:sp>
      <p:pic>
        <p:nvPicPr>
          <p:cNvPr id="4098" name="Picture 2" descr="Image result for harris burdick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" t="5797" r="7413" b="6319"/>
          <a:stretch/>
        </p:blipFill>
        <p:spPr bwMode="auto">
          <a:xfrm>
            <a:off x="14146" y="0"/>
            <a:ext cx="5246967" cy="633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72278" y="6334539"/>
            <a:ext cx="5247864" cy="4130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Taken from The Mysteries of Harris Burdick by Chris Van </a:t>
            </a:r>
            <a:r>
              <a:rPr lang="en-GB" sz="1400" b="1" dirty="0" err="1">
                <a:solidFill>
                  <a:schemeClr val="tx1"/>
                </a:solidFill>
              </a:rPr>
              <a:t>Allsburg</a:t>
            </a:r>
            <a:endParaRPr lang="en-GB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797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558" y="211817"/>
            <a:ext cx="1530894" cy="15308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558" y="1874407"/>
            <a:ext cx="1530000" cy="153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558" y="3536103"/>
            <a:ext cx="1530000" cy="153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558" y="5197799"/>
            <a:ext cx="1530000" cy="153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67584" y="561765"/>
            <a:ext cx="36184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What does the word ‘thruster’ mean?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66974" y="2146816"/>
            <a:ext cx="39829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How many windows can you see on the house?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66975" y="3824049"/>
            <a:ext cx="42868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Do you think the house is empty?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66974" y="5270301"/>
            <a:ext cx="42868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Why has Chris Van </a:t>
            </a:r>
            <a:r>
              <a:rPr lang="en-GB" sz="2800" dirty="0" err="1"/>
              <a:t>Allsburg</a:t>
            </a:r>
            <a:r>
              <a:rPr lang="en-GB" sz="2800" dirty="0"/>
              <a:t> used black and white for the picture?</a:t>
            </a:r>
          </a:p>
        </p:txBody>
      </p:sp>
      <p:pic>
        <p:nvPicPr>
          <p:cNvPr id="5122" name="Picture 2" descr="Image result for harris burdic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7" y="-72842"/>
            <a:ext cx="5534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72278" y="6334539"/>
            <a:ext cx="5247864" cy="4130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Taken from The Mysteries of Harris Burdick by Chris Van </a:t>
            </a:r>
            <a:r>
              <a:rPr lang="en-GB" sz="1400" b="1" dirty="0" err="1">
                <a:solidFill>
                  <a:schemeClr val="tx1"/>
                </a:solidFill>
              </a:rPr>
              <a:t>Allsburg</a:t>
            </a:r>
            <a:endParaRPr lang="en-GB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495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558" y="211817"/>
            <a:ext cx="1530894" cy="15308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558" y="1874407"/>
            <a:ext cx="1530000" cy="153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558" y="3536103"/>
            <a:ext cx="1530000" cy="153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558" y="5197799"/>
            <a:ext cx="1530000" cy="153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67584" y="561765"/>
            <a:ext cx="36184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What does the word ‘partnership’ mean?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66974" y="2146816"/>
            <a:ext cx="39829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What colour jumper is the lady wearing?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64884" y="3608605"/>
            <a:ext cx="42868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Do you think David Hockey’s parents enjoyed being painted?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66974" y="5270301"/>
            <a:ext cx="42868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Why do you think David Hockey chose to paint his parents?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2278" y="5805149"/>
            <a:ext cx="5247864" cy="4130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“My Parents” by David Hockey</a:t>
            </a:r>
          </a:p>
        </p:txBody>
      </p:sp>
      <p:pic>
        <p:nvPicPr>
          <p:cNvPr id="12290" name="Picture 2" descr="Image result for david hockney portrai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22232" cy="542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063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451</Words>
  <Application>Microsoft Office PowerPoint</Application>
  <PresentationFormat>Widescreen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Rhoda Wilson</dc:creator>
  <cp:lastModifiedBy>Richard Fell</cp:lastModifiedBy>
  <cp:revision>10</cp:revision>
  <dcterms:created xsi:type="dcterms:W3CDTF">2016-10-09T12:30:36Z</dcterms:created>
  <dcterms:modified xsi:type="dcterms:W3CDTF">2020-03-24T13:33:34Z</dcterms:modified>
</cp:coreProperties>
</file>