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3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9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2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4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6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0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7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0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5A4E-2A95-4A6C-B533-456F75EAA185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824DF-32F0-4148-9597-9A8BA05B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6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IBtHj0674I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tl00xSaYOi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6b03jWW70k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CKcEySuuUu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JRfuAukYTK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1U2DKKqxH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UZ4WBlveGf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aUytlFrfm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pWIVoW9jAO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11158"/>
            <a:ext cx="1440000" cy="14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1635" y="615659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‘anticipation’ mean?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1954428"/>
            <a:ext cx="1440000" cy="14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635" y="2258929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nativity character is the boy dressed as?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597698"/>
            <a:ext cx="14400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1635" y="3809866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boy do to show he is frustrated?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5240968"/>
            <a:ext cx="1440000" cy="14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1635" y="536080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does the director surprise the viewer at the end of the advert?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r="14493"/>
          <a:stretch/>
        </p:blipFill>
        <p:spPr>
          <a:xfrm>
            <a:off x="437321" y="475828"/>
            <a:ext cx="6096001" cy="439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118743" y="5457447"/>
            <a:ext cx="47331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https://www.youtube.com/watch?v=IBtHj0674Is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04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11158"/>
            <a:ext cx="1440000" cy="14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1635" y="615659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‘legacy’ mean?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1954428"/>
            <a:ext cx="1440000" cy="14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635" y="2258929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picture frames are on the mantelpiece?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597698"/>
            <a:ext cx="14400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1635" y="371753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different emotions does the man on the clifftop experience?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5240968"/>
            <a:ext cx="1440000" cy="14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1635" y="5240968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does the director use music to add meaning to the film?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7" b="5269"/>
          <a:stretch/>
        </p:blipFill>
        <p:spPr>
          <a:xfrm>
            <a:off x="524981" y="521586"/>
            <a:ext cx="5953421" cy="369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308253" y="5056302"/>
            <a:ext cx="4708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https://www.youtube.com/watch?v=tl00xSaYOiI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60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11158"/>
            <a:ext cx="1440000" cy="14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1635" y="615659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phrase ‘keep it light’ mean?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1954428"/>
            <a:ext cx="1440000" cy="14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635" y="207426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coach say he needs to do if he wants to be great?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597698"/>
            <a:ext cx="14400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1635" y="371753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is Usain feeling after he reads the newspaper and how can you tell?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5240968"/>
            <a:ext cx="1440000" cy="14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1635" y="5240968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does the director use colour to show the change in emotion?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6" y="811102"/>
            <a:ext cx="6137096" cy="321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021716" y="4917802"/>
            <a:ext cx="5029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https://www.youtube.com/watch?v=6b03jWW70kc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55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11158"/>
            <a:ext cx="1440000" cy="14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1635" y="615659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‘Olympian’ mean?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1954428"/>
            <a:ext cx="1440000" cy="14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635" y="207426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different Olympic events are happening in the video?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597698"/>
            <a:ext cx="14400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1635" y="371753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can you tell that the animals are determined to succeed?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5240968"/>
            <a:ext cx="1440000" cy="14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1635" y="5240968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Why do you think the director chose this piece of music for this advert?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4" y="422455"/>
            <a:ext cx="6381068" cy="35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81420" y="4594637"/>
            <a:ext cx="4940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https://www.youtube.com/watch?v=CKcEySuuUuE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88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11158"/>
            <a:ext cx="1440000" cy="14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1635" y="615659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‘supernatural’ mean?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1954428"/>
            <a:ext cx="1440000" cy="14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635" y="2171926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colours are in the boy’s hat?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597698"/>
            <a:ext cx="14400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1635" y="371753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can you tell that the teacher is scared of the boy?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5240968"/>
            <a:ext cx="1440000" cy="14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1635" y="536080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has the director matched the events in the film to the music?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15327"/>
          <a:stretch/>
        </p:blipFill>
        <p:spPr>
          <a:xfrm>
            <a:off x="331305" y="391678"/>
            <a:ext cx="6273357" cy="452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73476" y="5360803"/>
            <a:ext cx="4865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https://www.youtube.com/watch?v=JRfuAukYTKg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27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11158"/>
            <a:ext cx="1440000" cy="14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1635" y="615659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‘unrequited’ mean?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1954428"/>
            <a:ext cx="1440000" cy="14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635" y="2171926"/>
            <a:ext cx="339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colour is the pig?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597698"/>
            <a:ext cx="14400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1635" y="371753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Why could Red be described as an Angry Bird?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5240968"/>
            <a:ext cx="1440000" cy="14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1635" y="536080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Why do you think the director chose two different pieces of music?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" y="482489"/>
            <a:ext cx="6599565" cy="430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45865" y="5176137"/>
            <a:ext cx="5009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https://www.youtube.com/watch?v=1U2DKKqxHgE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66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11158"/>
            <a:ext cx="1440000" cy="14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1635" y="615659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‘trailer’ mean?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1954428"/>
            <a:ext cx="1440000" cy="14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635" y="2171926"/>
            <a:ext cx="339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cat called?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597698"/>
            <a:ext cx="14400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1635" y="371753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can you tell that the cat really wants to eat the food?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5240968"/>
            <a:ext cx="1440000" cy="14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1635" y="536080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does the director surprise us with the dog’s behaviour at the end?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5" y="697274"/>
            <a:ext cx="6310862" cy="379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149605" y="4991471"/>
            <a:ext cx="501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https://www.youtube.com/watch?v=UZ4WBlveGfw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22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11158"/>
            <a:ext cx="1440000" cy="14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1635" y="615659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‘mystery’ mean?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1954428"/>
            <a:ext cx="1440000" cy="14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635" y="2171926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colours are in the girl’s shirt?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597698"/>
            <a:ext cx="14400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1635" y="371753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can you tell that the girl is excited to go outside?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5240968"/>
            <a:ext cx="1440000" cy="14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1635" y="536080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clues does the director give us as to the mystery pet’s identity?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7" y="715414"/>
            <a:ext cx="6185819" cy="348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136668" y="4977386"/>
            <a:ext cx="4823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https://www.youtube.com/watch?v=aUytlFrfmrU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16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11158"/>
            <a:ext cx="1440000" cy="14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1635" y="615659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does the word ‘ridicule’ mean?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1954428"/>
            <a:ext cx="1440000" cy="14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635" y="2171926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colour are the birds?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3597698"/>
            <a:ext cx="1440000" cy="14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1635" y="3597698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can you tell the little birds don’t like the big bird?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5" y="5240968"/>
            <a:ext cx="1440000" cy="14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1635" y="5360803"/>
            <a:ext cx="33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Why do you think the director chose the end the film in this way?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0" y="608913"/>
            <a:ext cx="6132653" cy="312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03664" y="4613361"/>
            <a:ext cx="5038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</a:t>
            </a:r>
            <a:r>
              <a:rPr lang="en-GB">
                <a:hlinkClick r:id="rId7"/>
              </a:rPr>
              <a:t>://www.youtube.com/watch?v=pWIVoW9jAOs</a:t>
            </a:r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6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515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Rhoda Wilson</dc:creator>
  <cp:lastModifiedBy>Richard Fell</cp:lastModifiedBy>
  <cp:revision>6</cp:revision>
  <dcterms:created xsi:type="dcterms:W3CDTF">2016-10-09T14:10:13Z</dcterms:created>
  <dcterms:modified xsi:type="dcterms:W3CDTF">2020-03-24T13:34:26Z</dcterms:modified>
</cp:coreProperties>
</file>